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8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55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11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1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65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27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348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887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99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47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3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5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316CFA17-DD90-FDA5-4B75-302867F65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1" y="0"/>
            <a:ext cx="713777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4C955C-BC24-E59E-4413-9D4563C88DB2}"/>
              </a:ext>
            </a:extLst>
          </p:cNvPr>
          <p:cNvSpPr txBox="1"/>
          <p:nvPr/>
        </p:nvSpPr>
        <p:spPr>
          <a:xfrm rot="10800000" flipV="1">
            <a:off x="5155150" y="5587624"/>
            <a:ext cx="7750477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sz="6600" b="1">
                <a:solidFill>
                  <a:schemeClr val="accent2"/>
                </a:solidFill>
              </a:rPr>
              <a:t>#ДарюТепло</a:t>
            </a:r>
          </a:p>
        </p:txBody>
      </p:sp>
    </p:spTree>
    <p:extLst>
      <p:ext uri="{BB962C8B-B14F-4D97-AF65-F5344CB8AC3E}">
        <p14:creationId xmlns:p14="http://schemas.microsoft.com/office/powerpoint/2010/main" val="1408649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5A97EF9E-B201-3D8F-72D5-F188F4ACD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763BEA2D-0618-1484-D3FC-BE698087E1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24" y="-14867"/>
            <a:ext cx="3841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F23F681E-5504-C7DD-FC90-8B0D3A7D6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F62B9FE-02CE-D8CE-32C7-1C3C3CAFA7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179" y="-60779"/>
            <a:ext cx="3909642" cy="691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4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FF52ADDF-08E2-0BB7-C6CC-FBB56659A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F078103-91FC-89EC-B315-5C102FF5E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25" y="0"/>
            <a:ext cx="3841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6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BD10DB99-08F8-3F6A-3338-9AB34E22E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20168E9-50CE-4727-85B9-3BCECD755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01" y="343077"/>
            <a:ext cx="3457197" cy="617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92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290869AC-160C-DCCA-EEEA-7E9D9A0865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B43098E-4BA8-8768-8F0A-27BD6D446B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990" y="81701"/>
            <a:ext cx="3750020" cy="669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20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5961F2C3-0239-FBE5-A0E5-E2E5BB2B2B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686AC9A-6D68-4C85-A2B6-2D8EA98B9D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69" y="862607"/>
            <a:ext cx="9163131" cy="51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57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8B20EAB2-1B1C-06BC-5329-77500B9F6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112F15F-668D-CB8E-5A55-D49BEAAC9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857250"/>
            <a:ext cx="91822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9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:a16="http://schemas.microsoft.com/office/drawing/2014/main" id="{2F334E63-EA15-BA94-BAC3-06870B59D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061D8D3-53B6-7751-7F79-EF22CEFF3B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605" t="-9071" r="-20207" b="-9071"/>
          <a:stretch/>
        </p:blipFill>
        <p:spPr>
          <a:xfrm>
            <a:off x="3506357" y="-422422"/>
            <a:ext cx="5263077" cy="782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7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id="{DF410F5F-3485-CBE4-0A05-EFF355D5E9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E5F11EA-9D4F-CD75-3E94-0B6A1C676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857250"/>
            <a:ext cx="91822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21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EC865190-BC87-8006-8BE4-B328138B3B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032C430A-1FD1-A1EE-5228-DF68CAC5372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881" y="857250"/>
            <a:ext cx="9182100" cy="5143500"/>
          </a:xfrm>
        </p:spPr>
      </p:pic>
    </p:spTree>
    <p:extLst>
      <p:ext uri="{BB962C8B-B14F-4D97-AF65-F5344CB8AC3E}">
        <p14:creationId xmlns:p14="http://schemas.microsoft.com/office/powerpoint/2010/main" val="354326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7A2766FF-98BE-A4F3-EFE1-90B6E093A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3018A034-79C2-C733-335E-0A61D227ED9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857250"/>
            <a:ext cx="9182100" cy="5143500"/>
          </a:xfrm>
        </p:spPr>
      </p:pic>
    </p:spTree>
    <p:extLst>
      <p:ext uri="{BB962C8B-B14F-4D97-AF65-F5344CB8AC3E}">
        <p14:creationId xmlns:p14="http://schemas.microsoft.com/office/powerpoint/2010/main" val="1201910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79E3AEE3-C48E-3F3C-6AE4-C4ED2DFDC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0475606-5464-08A7-21C5-1E183786B34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857250"/>
            <a:ext cx="9182100" cy="5143500"/>
          </a:xfrm>
        </p:spPr>
      </p:pic>
    </p:spTree>
    <p:extLst>
      <p:ext uri="{BB962C8B-B14F-4D97-AF65-F5344CB8AC3E}">
        <p14:creationId xmlns:p14="http://schemas.microsoft.com/office/powerpoint/2010/main" val="201259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id="{F13F71F9-AD8E-5A5E-A1AA-F23E5C9BA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745DEAB-F1D4-1C07-81C9-4A3B9006BB0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73" y="0"/>
            <a:ext cx="3841053" cy="6858000"/>
          </a:xfrm>
        </p:spPr>
      </p:pic>
    </p:spTree>
    <p:extLst>
      <p:ext uri="{BB962C8B-B14F-4D97-AF65-F5344CB8AC3E}">
        <p14:creationId xmlns:p14="http://schemas.microsoft.com/office/powerpoint/2010/main" val="390866830"/>
      </p:ext>
    </p:extLst>
  </p:cSld>
  <p:clrMapOvr>
    <a:masterClrMapping/>
  </p:clrMapOvr>
</p:sld>
</file>

<file path=ppt/theme/theme1.xml><?xml version="1.0" encoding="utf-8"?>
<a:theme xmlns:a="http://schemas.openxmlformats.org/drawingml/2006/main" name="Атлас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14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Атлас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Даниил Петракевич</dc:creator>
  <cp:lastModifiedBy>Даниил Петракевич</cp:lastModifiedBy>
  <cp:revision>6</cp:revision>
  <dcterms:created xsi:type="dcterms:W3CDTF">2023-10-12T10:51:59Z</dcterms:created>
  <dcterms:modified xsi:type="dcterms:W3CDTF">2023-10-13T03:01:55Z</dcterms:modified>
</cp:coreProperties>
</file>